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0" r:id="rId6"/>
    <p:sldId id="268" r:id="rId7"/>
    <p:sldId id="260" r:id="rId8"/>
    <p:sldId id="261" r:id="rId9"/>
    <p:sldId id="266" r:id="rId10"/>
    <p:sldId id="264" r:id="rId11"/>
    <p:sldId id="265" r:id="rId12"/>
    <p:sldId id="269" r:id="rId13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D1E7A8-CB60-4CBD-A52D-C4DB9EE903B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368EE5-1C62-4D2F-8636-4385354D2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Media Safety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13 and older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Contact with strangers; posts and comments are allowed; videos can be shared via </a:t>
            </a:r>
            <a:r>
              <a:rPr lang="en-US" dirty="0" err="1" smtClean="0"/>
              <a:t>weblink</a:t>
            </a:r>
            <a:r>
              <a:rPr lang="en-US" dirty="0" smtClean="0"/>
              <a:t>; people can post videos of you without your permission; inappropriate videos can be watched; </a:t>
            </a:r>
            <a:endParaRPr lang="en-US" b="1" dirty="0" smtClean="0"/>
          </a:p>
          <a:p>
            <a:r>
              <a:rPr lang="en-US" b="1" dirty="0" smtClean="0"/>
              <a:t>Safety procedures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Set account to highest privacy settings; do not allow people to post material with you in it;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youtube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28600"/>
            <a:ext cx="933450" cy="9334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17 and older</a:t>
            </a:r>
            <a:endParaRPr lang="en-US" b="1" dirty="0" smtClean="0"/>
          </a:p>
          <a:p>
            <a:r>
              <a:rPr lang="en-US" b="1" dirty="0" smtClean="0"/>
              <a:t>Risks</a:t>
            </a:r>
            <a:r>
              <a:rPr lang="en-US" dirty="0" smtClean="0"/>
              <a:t>: Contact with strangers; inappropriate content; videos can be shared on Twitter and </a:t>
            </a:r>
            <a:r>
              <a:rPr lang="en-US" dirty="0" err="1" smtClean="0"/>
              <a:t>Facebook</a:t>
            </a:r>
            <a:r>
              <a:rPr lang="en-US" dirty="0" smtClean="0"/>
              <a:t>; no privacy settings; location can be disclosed; people can post videos of you without your permission. </a:t>
            </a:r>
            <a:endParaRPr lang="en-US" b="1" dirty="0" smtClean="0"/>
          </a:p>
          <a:p>
            <a:r>
              <a:rPr lang="en-US" b="1" dirty="0" smtClean="0"/>
              <a:t>Safety procedures</a:t>
            </a:r>
            <a:r>
              <a:rPr lang="en-US" dirty="0" smtClean="0"/>
              <a:t>: Do not post inappropriate material.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vine_logo_app_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28600"/>
            <a:ext cx="1035856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could affect you long-term: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College</a:t>
            </a:r>
          </a:p>
          <a:p>
            <a:r>
              <a:rPr lang="en-US" dirty="0" smtClean="0"/>
              <a:t>Employment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Pretest/Posttest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of you have an </a:t>
            </a:r>
            <a:r>
              <a:rPr lang="en-US" dirty="0" err="1" smtClean="0"/>
              <a:t>Ipad</a:t>
            </a:r>
            <a:r>
              <a:rPr lang="en-US" dirty="0" smtClean="0"/>
              <a:t>, </a:t>
            </a:r>
            <a:r>
              <a:rPr lang="en-US" dirty="0" err="1" smtClean="0"/>
              <a:t>Ipod</a:t>
            </a:r>
            <a:r>
              <a:rPr lang="en-US" dirty="0" smtClean="0"/>
              <a:t>, smart phone or other device that you can add “apps”?</a:t>
            </a:r>
          </a:p>
          <a:p>
            <a:r>
              <a:rPr lang="en-US" dirty="0" smtClean="0"/>
              <a:t>How many of you use this device for social apps such as 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kik</a:t>
            </a:r>
            <a:r>
              <a:rPr lang="en-US" dirty="0" smtClean="0"/>
              <a:t>, </a:t>
            </a:r>
            <a:r>
              <a:rPr lang="en-US" dirty="0" err="1" smtClean="0"/>
              <a:t>snapchat</a:t>
            </a:r>
            <a:r>
              <a:rPr lang="en-US" dirty="0" smtClean="0"/>
              <a:t>, </a:t>
            </a:r>
            <a:r>
              <a:rPr lang="en-US" dirty="0" err="1" smtClean="0"/>
              <a:t>instagram</a:t>
            </a:r>
            <a:r>
              <a:rPr lang="en-US" dirty="0" smtClean="0"/>
              <a:t>, etc.?</a:t>
            </a:r>
          </a:p>
          <a:p>
            <a:r>
              <a:rPr lang="en-US" dirty="0" smtClean="0"/>
              <a:t>How many of you have had a bad experience using these apps?</a:t>
            </a:r>
          </a:p>
          <a:p>
            <a:r>
              <a:rPr lang="en-US" dirty="0" smtClean="0"/>
              <a:t>How many of you have “friends” on these apps who you do not actually know in real life?</a:t>
            </a:r>
          </a:p>
          <a:p>
            <a:r>
              <a:rPr lang="en-US" dirty="0" smtClean="0"/>
              <a:t>Which apps do you use?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Safety with Mobile Devices and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 picky about your “friends”—never add anyone who you don’t know in real life, and don’t add people who are “questionable” friends</a:t>
            </a:r>
          </a:p>
          <a:p>
            <a:r>
              <a:rPr lang="en-US" dirty="0" smtClean="0"/>
              <a:t>Don’t post personal information about yourself such as address, phone number, where you live, where you are going on vacation, school, etc.</a:t>
            </a:r>
          </a:p>
          <a:p>
            <a:r>
              <a:rPr lang="en-US" dirty="0" smtClean="0"/>
              <a:t>Don’t post pictures that you wouldn’t want EVERYONE YOU KNOW to see.  Once you post it, you can’t take it back.</a:t>
            </a:r>
          </a:p>
          <a:p>
            <a:r>
              <a:rPr lang="en-US" dirty="0" smtClean="0"/>
              <a:t>Don’t say anything online that you wouldn’t say in real life to the person’s face.  Lots of “good kids” get in trouble for saying bad things online.  </a:t>
            </a:r>
          </a:p>
          <a:p>
            <a:r>
              <a:rPr lang="en-US" dirty="0" smtClean="0"/>
              <a:t>“Grandma rule”—if you wouldn’t want your grandma to read it or see it, don’t put it online.  </a:t>
            </a:r>
          </a:p>
          <a:p>
            <a:r>
              <a:rPr lang="en-US" dirty="0" smtClean="0"/>
              <a:t>Respect age restrictions.  If the app does not allow users under 13, then you don’t need to be using that app!</a:t>
            </a:r>
          </a:p>
          <a:p>
            <a:r>
              <a:rPr lang="en-US" dirty="0" smtClean="0"/>
              <a:t>Set the strictest privacy features possible.  Get your parents to help you if need be.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07552" cy="685800"/>
          </a:xfrm>
        </p:spPr>
        <p:txBody>
          <a:bodyPr/>
          <a:lstStyle/>
          <a:p>
            <a:pPr algn="ctr"/>
            <a:r>
              <a:rPr lang="en-US" dirty="0" err="1" smtClean="0"/>
              <a:t>Instagram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 13 and older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 Inappropriate photos that can’t be taken back; inappropriate comments made or received; strangers;  all pictures/content are property of </a:t>
            </a:r>
            <a:r>
              <a:rPr lang="en-US" dirty="0" err="1" smtClean="0"/>
              <a:t>Instagram</a:t>
            </a:r>
            <a:r>
              <a:rPr lang="en-US" dirty="0" smtClean="0"/>
              <a:t>;  “photo map” identifies location photos can unknowingly be saved and shared.  Can be shared with </a:t>
            </a:r>
            <a:r>
              <a:rPr lang="en-US" dirty="0" err="1" smtClean="0"/>
              <a:t>Facebook</a:t>
            </a:r>
            <a:r>
              <a:rPr lang="en-US" dirty="0" smtClean="0"/>
              <a:t> and Twitter allowing more people to see your posts. </a:t>
            </a:r>
            <a:r>
              <a:rPr lang="en-US" dirty="0" err="1" smtClean="0"/>
              <a:t>Hashtags</a:t>
            </a:r>
            <a:r>
              <a:rPr lang="en-US" dirty="0" smtClean="0"/>
              <a:t> that are used can be traced to your account.</a:t>
            </a:r>
          </a:p>
          <a:p>
            <a:r>
              <a:rPr lang="en-US" b="1" dirty="0" smtClean="0"/>
              <a:t>Safety procedures</a:t>
            </a:r>
            <a:r>
              <a:rPr lang="en-US" dirty="0" smtClean="0"/>
              <a:t>:  Only friend people you know.  Don’t post anything you wouldn’t want grandma to see or read.  Don’t say anything you wouldn’t say in person.  Privacy features. </a:t>
            </a:r>
            <a:endParaRPr lang="en-US" dirty="0"/>
          </a:p>
        </p:txBody>
      </p:sp>
      <p:pic>
        <p:nvPicPr>
          <p:cNvPr id="5" name="Picture 4" descr="inst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28600"/>
            <a:ext cx="13208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Facebook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13 and older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Contact with strangers; sharing inappropriate content; </a:t>
            </a:r>
            <a:r>
              <a:rPr lang="en-US" dirty="0" err="1" smtClean="0"/>
              <a:t>cyberbullying</a:t>
            </a:r>
            <a:r>
              <a:rPr lang="en-US" dirty="0" smtClean="0"/>
              <a:t> through chat/posts; photos can unknowingly be saved and shared; your location can be disclosed.</a:t>
            </a:r>
          </a:p>
          <a:p>
            <a:r>
              <a:rPr lang="en-US" b="1" dirty="0" smtClean="0"/>
              <a:t>Safety procedures</a:t>
            </a:r>
            <a:r>
              <a:rPr lang="en-US" dirty="0" smtClean="0"/>
              <a:t>: Only accept people you know in real life; do not talk to strangers; monitor the material you post; set account to private; </a:t>
            </a:r>
          </a:p>
          <a:p>
            <a:endParaRPr lang="en-US" dirty="0"/>
          </a:p>
        </p:txBody>
      </p:sp>
      <p:pic>
        <p:nvPicPr>
          <p:cNvPr id="4" name="Picture 3" descr="Facebook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28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 None  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Archives tweets;  strangers; inappropriate pictures that can’t be taken back;  inappropriate messages received or sent; </a:t>
            </a:r>
            <a:r>
              <a:rPr lang="en-US" dirty="0" err="1" smtClean="0"/>
              <a:t>hashtags</a:t>
            </a:r>
            <a:r>
              <a:rPr lang="en-US" dirty="0" smtClean="0"/>
              <a:t> that are used can be traced to your account; photos can unknowingly be saved and shared.</a:t>
            </a:r>
          </a:p>
          <a:p>
            <a:r>
              <a:rPr lang="en-US" b="1" dirty="0" smtClean="0"/>
              <a:t>Safety procedures</a:t>
            </a:r>
            <a:r>
              <a:rPr lang="en-US" dirty="0" smtClean="0"/>
              <a:t>: Set your account to private; monitor the content you post; do not accept stranger’s follow requests; do not disclose personal information. </a:t>
            </a:r>
          </a:p>
          <a:p>
            <a:endParaRPr lang="en-US" dirty="0"/>
          </a:p>
        </p:txBody>
      </p:sp>
      <p:pic>
        <p:nvPicPr>
          <p:cNvPr id="4" name="Picture 3" descr="twitter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286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 13 and older  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Contact with strangers; inappropriate pictures/videos that can be sent to others; phone number, email, and other personal information can be disclosed for legal action and/or people at risk of being harmed; allows vague user names to anonymously post material; photos can unknowingly be saved and shared.</a:t>
            </a:r>
          </a:p>
          <a:p>
            <a:r>
              <a:rPr lang="en-US" b="1" dirty="0" smtClean="0"/>
              <a:t>Safety procedures</a:t>
            </a:r>
            <a:r>
              <a:rPr lang="en-US" dirty="0" smtClean="0"/>
              <a:t>: Make sure your profile is private. Block users who you do not know or who may be sending inappropriate content.</a:t>
            </a:r>
          </a:p>
          <a:p>
            <a:endParaRPr lang="en-US" dirty="0"/>
          </a:p>
        </p:txBody>
      </p:sp>
      <p:pic>
        <p:nvPicPr>
          <p:cNvPr id="4" name="Picture 3" descr="Ki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286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Snapchat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12 and older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Contact with strangers; deleted messages cannot be retrieved; messages can be captured by screen shots </a:t>
            </a:r>
          </a:p>
          <a:p>
            <a:r>
              <a:rPr lang="en-US" b="1" dirty="0" smtClean="0"/>
              <a:t>Safety procedures</a:t>
            </a:r>
            <a:r>
              <a:rPr lang="en-US" dirty="0" smtClean="0"/>
              <a:t>: Make sure your profile is private. Block users who you do not know or who may be sending inappropriate content.</a:t>
            </a:r>
          </a:p>
          <a:p>
            <a:endParaRPr lang="en-US" dirty="0"/>
          </a:p>
        </p:txBody>
      </p:sp>
      <p:pic>
        <p:nvPicPr>
          <p:cNvPr id="4" name="Picture 3" descr="Snapchat-logo-430x4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286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Burn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Age requirements</a:t>
            </a:r>
            <a:r>
              <a:rPr lang="en-US" dirty="0" smtClean="0"/>
              <a:t>: 12 and older</a:t>
            </a:r>
          </a:p>
          <a:p>
            <a:r>
              <a:rPr lang="en-US" b="1" dirty="0" smtClean="0"/>
              <a:t>Risks</a:t>
            </a:r>
            <a:r>
              <a:rPr lang="en-US" dirty="0" smtClean="0"/>
              <a:t>: Contact with strangers; inappropriate pictures and/or messages; crude language and humor; deleted messages cannot be retrieved; messages can be captured by screen shots.</a:t>
            </a:r>
          </a:p>
          <a:p>
            <a:r>
              <a:rPr lang="en-US" b="1" dirty="0" smtClean="0"/>
              <a:t>Safety procedures</a:t>
            </a:r>
            <a:r>
              <a:rPr lang="en-US" dirty="0" smtClean="0"/>
              <a:t>: Make sure your profile is private. Block users who you do not know or who may be sending inappropriate content.</a:t>
            </a:r>
          </a:p>
          <a:p>
            <a:endParaRPr lang="en-US" dirty="0"/>
          </a:p>
        </p:txBody>
      </p:sp>
      <p:pic>
        <p:nvPicPr>
          <p:cNvPr id="5" name="Picture 4" descr="mzl_pyrjzdrb_175x175-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28600"/>
            <a:ext cx="958850" cy="958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4509</TotalTime>
  <Words>838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Social Media Safety</vt:lpstr>
      <vt:lpstr>Pretest/Posttest</vt:lpstr>
      <vt:lpstr>General Safety with Mobile Devices and Apps</vt:lpstr>
      <vt:lpstr>Instagram</vt:lpstr>
      <vt:lpstr>Facebook </vt:lpstr>
      <vt:lpstr>Twitter</vt:lpstr>
      <vt:lpstr>Kik</vt:lpstr>
      <vt:lpstr>Snapchat</vt:lpstr>
      <vt:lpstr>Burn Note</vt:lpstr>
      <vt:lpstr>Youtube</vt:lpstr>
      <vt:lpstr>Vine</vt:lpstr>
      <vt:lpstr>How this could affect you long-term: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Safety</dc:title>
  <dc:creator>lfillard</dc:creator>
  <cp:lastModifiedBy>sblack2</cp:lastModifiedBy>
  <cp:revision>24</cp:revision>
  <dcterms:created xsi:type="dcterms:W3CDTF">2013-06-07T14:22:38Z</dcterms:created>
  <dcterms:modified xsi:type="dcterms:W3CDTF">2013-10-28T18:45:50Z</dcterms:modified>
</cp:coreProperties>
</file>